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0C0E2-835F-4052-9585-C5CED66C16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Game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0C14C-BB7D-4108-9E87-D2E910B49B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Zach Cottrell &amp; Caden Burrell</a:t>
            </a:r>
          </a:p>
        </p:txBody>
      </p:sp>
    </p:spTree>
    <p:extLst>
      <p:ext uri="{BB962C8B-B14F-4D97-AF65-F5344CB8AC3E}">
        <p14:creationId xmlns:p14="http://schemas.microsoft.com/office/powerpoint/2010/main" val="236017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256C-E64B-4122-A934-9278D291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93C3C-DFAD-4B8B-83F3-1FBCE3A08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Game Theory is a branch of mathematics that deals with the analysis and strategies behind competitive situations where the outcome of one participant’s choice is dependent upon the actions of another participant.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7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A3C7-C0B5-4DAC-8F25-B3780A71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 used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EA6F-F97D-4AC7-AEC7-684D4CFFC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 Theory has a vast array of uses from simple games of tic-tac-toe and checkers all the way up to launching nuclear warheads.</a:t>
            </a:r>
          </a:p>
          <a:p>
            <a:r>
              <a:rPr lang="en-US" dirty="0"/>
              <a:t>Other fields where Game Theory is commonly used:</a:t>
            </a:r>
          </a:p>
          <a:p>
            <a:pPr lvl="1"/>
            <a:r>
              <a:rPr lang="en-US" dirty="0"/>
              <a:t>Economics/Finance</a:t>
            </a:r>
          </a:p>
          <a:p>
            <a:pPr lvl="1"/>
            <a:r>
              <a:rPr lang="en-US" dirty="0"/>
              <a:t>Automotive</a:t>
            </a:r>
          </a:p>
          <a:p>
            <a:pPr lvl="1"/>
            <a:r>
              <a:rPr lang="en-US" dirty="0"/>
              <a:t>Sports</a:t>
            </a:r>
          </a:p>
          <a:p>
            <a:pPr lvl="1"/>
            <a:r>
              <a:rPr lang="en-US" dirty="0"/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392690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83B2A-54E9-4A21-9FF4-C8D89685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In the beginning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James Waldegrave">
            <a:extLst>
              <a:ext uri="{FF2B5EF4-FFF2-40B4-BE49-F238E27FC236}">
                <a16:creationId xmlns:a16="http://schemas.microsoft.com/office/drawing/2014/main" id="{794DBA50-6509-418B-B2D0-96517FE67C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216" y="805583"/>
            <a:ext cx="3440831" cy="466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9101FD-F22F-4801-ACE2-7B01966691E9}"/>
              </a:ext>
            </a:extLst>
          </p:cNvPr>
          <p:cNvSpPr txBox="1"/>
          <p:nvPr/>
        </p:nvSpPr>
        <p:spPr>
          <a:xfrm>
            <a:off x="1177159" y="3979572"/>
            <a:ext cx="4446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James Waldegrave the First Earl of Waldegrave</a:t>
            </a:r>
          </a:p>
          <a:p>
            <a:pPr algn="ctr"/>
            <a:r>
              <a:rPr lang="en-US" dirty="0"/>
              <a:t>1684 – 1741</a:t>
            </a:r>
          </a:p>
        </p:txBody>
      </p:sp>
    </p:spTree>
    <p:extLst>
      <p:ext uri="{BB962C8B-B14F-4D97-AF65-F5344CB8AC3E}">
        <p14:creationId xmlns:p14="http://schemas.microsoft.com/office/powerpoint/2010/main" val="212976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13E0836B-0181-4136-AAB7-0504CFED7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37A4590-41A2-42FE-A36F-B7E203FA9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8938" y="1847088"/>
            <a:ext cx="283152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A33DB4F-9C5D-477B-AD90-2818E491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623" y="804520"/>
            <a:ext cx="2830940" cy="1049235"/>
          </a:xfrm>
        </p:spPr>
        <p:txBody>
          <a:bodyPr vert="horz" lIns="91440" tIns="45720" rIns="91440" bIns="0" rtlCol="0">
            <a:normAutofit/>
          </a:bodyPr>
          <a:lstStyle/>
          <a:p>
            <a:r>
              <a:rPr lang="en-US" sz="2500"/>
              <a:t>Modern breakthroughs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57CBE1A-FFC1-437A-9C4F-81A95AA7E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CFAC50D9-8786-4BCB-85FE-B481722CD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24" y="2015732"/>
            <a:ext cx="2828026" cy="3287567"/>
          </a:xfrm>
        </p:spPr>
        <p:txBody>
          <a:bodyPr>
            <a:normAutofit/>
          </a:bodyPr>
          <a:lstStyle/>
          <a:p>
            <a:r>
              <a:rPr lang="en-US" dirty="0"/>
              <a:t>John von Neumann</a:t>
            </a:r>
          </a:p>
          <a:p>
            <a:pPr lvl="1"/>
            <a:r>
              <a:rPr lang="en-US" sz="1600" dirty="0"/>
              <a:t>Father of Game Theory</a:t>
            </a:r>
          </a:p>
          <a:p>
            <a:r>
              <a:rPr lang="en-US" dirty="0"/>
              <a:t>Alan Turing</a:t>
            </a:r>
          </a:p>
          <a:p>
            <a:pPr lvl="1"/>
            <a:r>
              <a:rPr lang="en-US" sz="1600" dirty="0"/>
              <a:t>Turing Machine</a:t>
            </a:r>
          </a:p>
          <a:p>
            <a:r>
              <a:rPr lang="en-US" dirty="0"/>
              <a:t>John Nash</a:t>
            </a:r>
          </a:p>
          <a:p>
            <a:pPr lvl="1"/>
            <a:r>
              <a:rPr lang="en-US" sz="1600" dirty="0"/>
              <a:t>Nash Equilibrium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A9E3941-E855-4A43-B613-3B0A5D373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09FE070-5DD6-4671-A7A2-91D255BBF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A77A395-788F-4913-A014-5D1B3E25B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85362DB7-A0A2-439A-B940-E1E9D905C8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0" r="1" b="14851"/>
          <a:stretch/>
        </p:blipFill>
        <p:spPr>
          <a:xfrm>
            <a:off x="4615683" y="1122808"/>
            <a:ext cx="3880765" cy="38586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59A2B9-513D-4A69-AFF5-AFE7D593B1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2" b="27660"/>
          <a:stretch/>
        </p:blipFill>
        <p:spPr>
          <a:xfrm>
            <a:off x="8663686" y="1124571"/>
            <a:ext cx="2251790" cy="2216222"/>
          </a:xfrm>
          <a:prstGeom prst="rect">
            <a:avLst/>
          </a:prstGeom>
        </p:spPr>
      </p:pic>
      <p:pic>
        <p:nvPicPr>
          <p:cNvPr id="40" name="Content Placeholder 3">
            <a:extLst>
              <a:ext uri="{FF2B5EF4-FFF2-40B4-BE49-F238E27FC236}">
                <a16:creationId xmlns:a16="http://schemas.microsoft.com/office/drawing/2014/main" id="{4C2AC620-868D-4662-85D9-565202FEF6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817" b="-2"/>
          <a:stretch/>
        </p:blipFill>
        <p:spPr>
          <a:xfrm>
            <a:off x="8660174" y="3506448"/>
            <a:ext cx="2255303" cy="147606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C0861CB2-E220-4FB7-A994-A1CCE9AB1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D9629C9-C99F-47E2-B01E-6773B5DD8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54408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119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Game theory</vt:lpstr>
      <vt:lpstr>What is it?</vt:lpstr>
      <vt:lpstr>What is it used for?</vt:lpstr>
      <vt:lpstr>In the beginning</vt:lpstr>
      <vt:lpstr>Modern breakthroughs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</dc:title>
  <dc:creator>Zachary Cottrell</dc:creator>
  <cp:lastModifiedBy>Zachary Cottrell</cp:lastModifiedBy>
  <cp:revision>3</cp:revision>
  <dcterms:created xsi:type="dcterms:W3CDTF">2018-11-14T18:00:02Z</dcterms:created>
  <dcterms:modified xsi:type="dcterms:W3CDTF">2018-11-15T03:43:31Z</dcterms:modified>
</cp:coreProperties>
</file>